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</p:sldIdLst>
  <p:sldSz cx="12192000" cy="6858000"/>
  <p:notesSz cx="6858000" cy="9144000"/>
  <p:embeddedFontLst>
    <p:embeddedFont>
      <p:font typeface="Calibri" panose="020F0502020204030204" pitchFamily="34" charset="0"/>
      <p:regular r:id="rId139"/>
      <p:bold r:id="rId140"/>
      <p:italic r:id="rId141"/>
      <p:boldItalic r:id="rId142"/>
    </p:embeddedFont>
    <p:embeddedFont>
      <p:font typeface="Arial Black" panose="020B0A04020102020204" pitchFamily="34" charset="0"/>
      <p:bold r:id="rId143"/>
    </p:embeddedFont>
    <p:embeddedFont>
      <p:font typeface="Calibri Light" panose="020F0302020204030204" pitchFamily="34" charset="0"/>
      <p:regular r:id="rId144"/>
      <p:italic r:id="rId1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.fntdata"/><Relationship Id="rId14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3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5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6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4DE40-2968-4033-A6D8-AEC896999B35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5C4D6-B7DC-40B1-8524-F319C6550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3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01.png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77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19.png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62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12.png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68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18.png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26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09.png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89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23.png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23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29.png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01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13.png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06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12.png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92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28.png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46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07.png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73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01.png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04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28.png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99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14.png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23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03.png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83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20.png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1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22.png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37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26.png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32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31.png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5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24.png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16.png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43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15.png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66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09.png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901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34.png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38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02.png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35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07.png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8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30.png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11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22.png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32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05.png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82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24.png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2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08.png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355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32.png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91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02.png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68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31.png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1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16.png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30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23.png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68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11.png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7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13.png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497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18.png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036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27.png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558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25.png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92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91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26.png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94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78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04.png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91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32.png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5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25.png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11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06.png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02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04.png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102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97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15.png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104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646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10.png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106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77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17.png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108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327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10.png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780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34.png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83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33.png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20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21.png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003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33.png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27.png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87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21.png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9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06.png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175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14.png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221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20.png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317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08.png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223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05.png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259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17.png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961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03.png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877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11.png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3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Too Long Full 19.png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22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29.png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Short Enough Full 30.png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C4D6-B7DC-40B1-8524-F319C65504A0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36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9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4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2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13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5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5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4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2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16114-AAE6-4620-9733-9C620CB81F67}" type="datetimeFigureOut">
              <a:rPr lang="en-US" smtClean="0"/>
              <a:t>18-Aug-16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41113-08C2-4F8A-8C49-73EAA8D5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0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63" y="113"/>
            <a:ext cx="5908675" cy="6857773"/>
          </a:xfrm>
        </p:spPr>
      </p:pic>
    </p:spTree>
    <p:extLst>
      <p:ext uri="{BB962C8B-B14F-4D97-AF65-F5344CB8AC3E}">
        <p14:creationId xmlns:p14="http://schemas.microsoft.com/office/powerpoint/2010/main" val="2779798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4140" y="0"/>
            <a:ext cx="590371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40" y="0"/>
            <a:ext cx="590371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12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6573" y="0"/>
            <a:ext cx="5838854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73" y="0"/>
            <a:ext cx="58388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39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43" y="0"/>
            <a:ext cx="5924114" cy="6858000"/>
          </a:xfrm>
        </p:spPr>
      </p:pic>
    </p:spTree>
    <p:extLst>
      <p:ext uri="{BB962C8B-B14F-4D97-AF65-F5344CB8AC3E}">
        <p14:creationId xmlns:p14="http://schemas.microsoft.com/office/powerpoint/2010/main" val="227807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3943" y="0"/>
            <a:ext cx="5924114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43" y="0"/>
            <a:ext cx="59241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23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31" y="0"/>
            <a:ext cx="5869138" cy="6858000"/>
          </a:xfrm>
        </p:spPr>
      </p:pic>
    </p:spTree>
    <p:extLst>
      <p:ext uri="{BB962C8B-B14F-4D97-AF65-F5344CB8AC3E}">
        <p14:creationId xmlns:p14="http://schemas.microsoft.com/office/powerpoint/2010/main" val="28829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1430" y="0"/>
            <a:ext cx="586913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30" y="0"/>
            <a:ext cx="586913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83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57" y="0"/>
            <a:ext cx="5864087" cy="6858000"/>
          </a:xfrm>
        </p:spPr>
      </p:pic>
    </p:spTree>
    <p:extLst>
      <p:ext uri="{BB962C8B-B14F-4D97-AF65-F5344CB8AC3E}">
        <p14:creationId xmlns:p14="http://schemas.microsoft.com/office/powerpoint/2010/main" val="3099174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3956" y="0"/>
            <a:ext cx="586408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56" y="0"/>
            <a:ext cx="58640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4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88" y="634"/>
            <a:ext cx="5838825" cy="6856731"/>
          </a:xfrm>
        </p:spPr>
      </p:pic>
    </p:spTree>
    <p:extLst>
      <p:ext uri="{BB962C8B-B14F-4D97-AF65-F5344CB8AC3E}">
        <p14:creationId xmlns:p14="http://schemas.microsoft.com/office/powerpoint/2010/main" val="17833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6047" y="0"/>
            <a:ext cx="583990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047" y="0"/>
            <a:ext cx="58399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4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0"/>
            <a:ext cx="5879298" cy="6858000"/>
          </a:xfrm>
        </p:spPr>
      </p:pic>
    </p:spTree>
    <p:extLst>
      <p:ext uri="{BB962C8B-B14F-4D97-AF65-F5344CB8AC3E}">
        <p14:creationId xmlns:p14="http://schemas.microsoft.com/office/powerpoint/2010/main" val="359320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0"/>
            <a:ext cx="5879298" cy="6858000"/>
          </a:xfrm>
        </p:spPr>
      </p:pic>
    </p:spTree>
    <p:extLst>
      <p:ext uri="{BB962C8B-B14F-4D97-AF65-F5344CB8AC3E}">
        <p14:creationId xmlns:p14="http://schemas.microsoft.com/office/powerpoint/2010/main" val="389643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351" y="0"/>
            <a:ext cx="587929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0"/>
            <a:ext cx="58792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47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88" y="498"/>
            <a:ext cx="5889625" cy="6857003"/>
          </a:xfrm>
        </p:spPr>
      </p:pic>
    </p:spTree>
    <p:extLst>
      <p:ext uri="{BB962C8B-B14F-4D97-AF65-F5344CB8AC3E}">
        <p14:creationId xmlns:p14="http://schemas.microsoft.com/office/powerpoint/2010/main" val="276867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0759" y="0"/>
            <a:ext cx="5890481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759" y="0"/>
            <a:ext cx="589048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968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88" y="0"/>
            <a:ext cx="5911823" cy="6858000"/>
          </a:xfrm>
        </p:spPr>
      </p:pic>
    </p:spTree>
    <p:extLst>
      <p:ext uri="{BB962C8B-B14F-4D97-AF65-F5344CB8AC3E}">
        <p14:creationId xmlns:p14="http://schemas.microsoft.com/office/powerpoint/2010/main" val="185445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0088" y="0"/>
            <a:ext cx="5911824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88" y="0"/>
            <a:ext cx="59118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82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02" y="0"/>
            <a:ext cx="5897595" cy="6858000"/>
          </a:xfrm>
        </p:spPr>
      </p:pic>
    </p:spTree>
    <p:extLst>
      <p:ext uri="{BB962C8B-B14F-4D97-AF65-F5344CB8AC3E}">
        <p14:creationId xmlns:p14="http://schemas.microsoft.com/office/powerpoint/2010/main" val="3481367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7202" y="0"/>
            <a:ext cx="589759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02" y="0"/>
            <a:ext cx="58975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3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0" y="122"/>
            <a:ext cx="5880100" cy="6857755"/>
          </a:xfrm>
        </p:spPr>
      </p:pic>
    </p:spTree>
    <p:extLst>
      <p:ext uri="{BB962C8B-B14F-4D97-AF65-F5344CB8AC3E}">
        <p14:creationId xmlns:p14="http://schemas.microsoft.com/office/powerpoint/2010/main" val="253610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5845" y="0"/>
            <a:ext cx="588031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45" y="0"/>
            <a:ext cx="58803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63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02" y="0"/>
            <a:ext cx="5897595" cy="6858000"/>
          </a:xfrm>
        </p:spPr>
      </p:pic>
    </p:spTree>
    <p:extLst>
      <p:ext uri="{BB962C8B-B14F-4D97-AF65-F5344CB8AC3E}">
        <p14:creationId xmlns:p14="http://schemas.microsoft.com/office/powerpoint/2010/main" val="287162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351" y="0"/>
            <a:ext cx="587929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51" y="0"/>
            <a:ext cx="58792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0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7202" y="0"/>
            <a:ext cx="589759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02" y="0"/>
            <a:ext cx="58975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8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0"/>
            <a:ext cx="5943600" cy="6858000"/>
          </a:xfrm>
        </p:spPr>
      </p:pic>
    </p:spTree>
    <p:extLst>
      <p:ext uri="{BB962C8B-B14F-4D97-AF65-F5344CB8AC3E}">
        <p14:creationId xmlns:p14="http://schemas.microsoft.com/office/powerpoint/2010/main" val="209174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0"/>
            <a:ext cx="59436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0"/>
            <a:ext cx="5943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43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46" y="0"/>
            <a:ext cx="5904708" cy="6858000"/>
          </a:xfrm>
        </p:spPr>
      </p:pic>
    </p:spTree>
    <p:extLst>
      <p:ext uri="{BB962C8B-B14F-4D97-AF65-F5344CB8AC3E}">
        <p14:creationId xmlns:p14="http://schemas.microsoft.com/office/powerpoint/2010/main" val="44394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3646" y="0"/>
            <a:ext cx="590470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46" y="0"/>
            <a:ext cx="590470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00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88" y="17"/>
            <a:ext cx="5838825" cy="6857965"/>
          </a:xfrm>
        </p:spPr>
      </p:pic>
    </p:spTree>
    <p:extLst>
      <p:ext uri="{BB962C8B-B14F-4D97-AF65-F5344CB8AC3E}">
        <p14:creationId xmlns:p14="http://schemas.microsoft.com/office/powerpoint/2010/main" val="291710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6573" y="0"/>
            <a:ext cx="5838854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73" y="0"/>
            <a:ext cx="58388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02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02" y="0"/>
            <a:ext cx="5897595" cy="6858000"/>
          </a:xfrm>
        </p:spPr>
      </p:pic>
    </p:spTree>
    <p:extLst>
      <p:ext uri="{BB962C8B-B14F-4D97-AF65-F5344CB8AC3E}">
        <p14:creationId xmlns:p14="http://schemas.microsoft.com/office/powerpoint/2010/main" val="1604807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7202" y="0"/>
            <a:ext cx="589759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02" y="0"/>
            <a:ext cx="58975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43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07" y="0"/>
            <a:ext cx="5885385" cy="6858000"/>
          </a:xfrm>
        </p:spPr>
      </p:pic>
    </p:spTree>
    <p:extLst>
      <p:ext uri="{BB962C8B-B14F-4D97-AF65-F5344CB8AC3E}">
        <p14:creationId xmlns:p14="http://schemas.microsoft.com/office/powerpoint/2010/main" val="231910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5" y="550"/>
            <a:ext cx="5886450" cy="6856899"/>
          </a:xfrm>
        </p:spPr>
      </p:pic>
    </p:spTree>
    <p:extLst>
      <p:ext uri="{BB962C8B-B14F-4D97-AF65-F5344CB8AC3E}">
        <p14:creationId xmlns:p14="http://schemas.microsoft.com/office/powerpoint/2010/main" val="291542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3308" y="0"/>
            <a:ext cx="588538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08" y="0"/>
            <a:ext cx="58853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31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58" y="0"/>
            <a:ext cx="5892484" cy="6858000"/>
          </a:xfrm>
        </p:spPr>
      </p:pic>
    </p:spTree>
    <p:extLst>
      <p:ext uri="{BB962C8B-B14F-4D97-AF65-F5344CB8AC3E}">
        <p14:creationId xmlns:p14="http://schemas.microsoft.com/office/powerpoint/2010/main" val="146656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758" y="0"/>
            <a:ext cx="589248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58" y="0"/>
            <a:ext cx="58924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02" y="0"/>
            <a:ext cx="5894596" cy="6858000"/>
          </a:xfrm>
        </p:spPr>
      </p:pic>
    </p:spTree>
    <p:extLst>
      <p:ext uri="{BB962C8B-B14F-4D97-AF65-F5344CB8AC3E}">
        <p14:creationId xmlns:p14="http://schemas.microsoft.com/office/powerpoint/2010/main" val="1872201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8701" y="0"/>
            <a:ext cx="589459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01" y="0"/>
            <a:ext cx="58945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9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05" y="0"/>
            <a:ext cx="5886390" cy="6858000"/>
          </a:xfrm>
        </p:spPr>
      </p:pic>
    </p:spTree>
    <p:extLst>
      <p:ext uri="{BB962C8B-B14F-4D97-AF65-F5344CB8AC3E}">
        <p14:creationId xmlns:p14="http://schemas.microsoft.com/office/powerpoint/2010/main" val="419693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2804" y="0"/>
            <a:ext cx="5886391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04" y="0"/>
            <a:ext cx="588639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73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2303" y="0"/>
            <a:ext cx="588739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03" y="0"/>
            <a:ext cx="58873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7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87"/>
            <a:ext cx="5905500" cy="6856626"/>
          </a:xfrm>
        </p:spPr>
      </p:pic>
    </p:spTree>
    <p:extLst>
      <p:ext uri="{BB962C8B-B14F-4D97-AF65-F5344CB8AC3E}">
        <p14:creationId xmlns:p14="http://schemas.microsoft.com/office/powerpoint/2010/main" val="123147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2659" y="0"/>
            <a:ext cx="5906683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59" y="0"/>
            <a:ext cx="590668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41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3" y="53"/>
            <a:ext cx="5883275" cy="6857893"/>
          </a:xfrm>
        </p:spPr>
      </p:pic>
    </p:spTree>
    <p:extLst>
      <p:ext uri="{BB962C8B-B14F-4D97-AF65-F5344CB8AC3E}">
        <p14:creationId xmlns:p14="http://schemas.microsoft.com/office/powerpoint/2010/main" val="2378295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4317" y="0"/>
            <a:ext cx="588336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17" y="0"/>
            <a:ext cx="588336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33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3" y="642"/>
            <a:ext cx="5883275" cy="6856715"/>
          </a:xfrm>
        </p:spPr>
      </p:pic>
    </p:spTree>
    <p:extLst>
      <p:ext uri="{BB962C8B-B14F-4D97-AF65-F5344CB8AC3E}">
        <p14:creationId xmlns:p14="http://schemas.microsoft.com/office/powerpoint/2010/main" val="24131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1565" y="0"/>
            <a:ext cx="590887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65" y="0"/>
            <a:ext cx="59088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31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3812" y="0"/>
            <a:ext cx="588437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12" y="0"/>
            <a:ext cx="58843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3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507"/>
            <a:ext cx="5924550" cy="6856985"/>
          </a:xfrm>
        </p:spPr>
      </p:pic>
    </p:spTree>
    <p:extLst>
      <p:ext uri="{BB962C8B-B14F-4D97-AF65-F5344CB8AC3E}">
        <p14:creationId xmlns:p14="http://schemas.microsoft.com/office/powerpoint/2010/main" val="197612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3286" y="0"/>
            <a:ext cx="592542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286" y="0"/>
            <a:ext cx="59254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4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57" y="0"/>
            <a:ext cx="5864087" cy="6858000"/>
          </a:xfrm>
        </p:spPr>
      </p:pic>
    </p:spTree>
    <p:extLst>
      <p:ext uri="{BB962C8B-B14F-4D97-AF65-F5344CB8AC3E}">
        <p14:creationId xmlns:p14="http://schemas.microsoft.com/office/powerpoint/2010/main" val="300351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3956" y="0"/>
            <a:ext cx="586408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56" y="0"/>
            <a:ext cx="58640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88" y="0"/>
            <a:ext cx="5911823" cy="6858000"/>
          </a:xfrm>
        </p:spPr>
      </p:pic>
    </p:spTree>
    <p:extLst>
      <p:ext uri="{BB962C8B-B14F-4D97-AF65-F5344CB8AC3E}">
        <p14:creationId xmlns:p14="http://schemas.microsoft.com/office/powerpoint/2010/main" val="383712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0088" y="0"/>
            <a:ext cx="5911824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88" y="0"/>
            <a:ext cx="59118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10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13" y="363"/>
            <a:ext cx="5895975" cy="6857274"/>
          </a:xfrm>
        </p:spPr>
      </p:pic>
    </p:spTree>
    <p:extLst>
      <p:ext uri="{BB962C8B-B14F-4D97-AF65-F5344CB8AC3E}">
        <p14:creationId xmlns:p14="http://schemas.microsoft.com/office/powerpoint/2010/main" val="195867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7701" y="0"/>
            <a:ext cx="5896598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01" y="0"/>
            <a:ext cx="58965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0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05" y="0"/>
            <a:ext cx="5898590" cy="6858000"/>
          </a:xfrm>
        </p:spPr>
      </p:pic>
    </p:spTree>
    <p:extLst>
      <p:ext uri="{BB962C8B-B14F-4D97-AF65-F5344CB8AC3E}">
        <p14:creationId xmlns:p14="http://schemas.microsoft.com/office/powerpoint/2010/main" val="370776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02" y="0"/>
            <a:ext cx="5894596" cy="6858000"/>
          </a:xfrm>
        </p:spPr>
      </p:pic>
    </p:spTree>
    <p:extLst>
      <p:ext uri="{BB962C8B-B14F-4D97-AF65-F5344CB8AC3E}">
        <p14:creationId xmlns:p14="http://schemas.microsoft.com/office/powerpoint/2010/main" val="188492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704" y="0"/>
            <a:ext cx="5898591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04" y="0"/>
            <a:ext cx="589859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0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63" y="685"/>
            <a:ext cx="5908675" cy="6856629"/>
          </a:xfrm>
        </p:spPr>
      </p:pic>
    </p:spTree>
    <p:extLst>
      <p:ext uri="{BB962C8B-B14F-4D97-AF65-F5344CB8AC3E}">
        <p14:creationId xmlns:p14="http://schemas.microsoft.com/office/powerpoint/2010/main" val="301421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1071" y="0"/>
            <a:ext cx="590985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71" y="0"/>
            <a:ext cx="59098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4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46" y="0"/>
            <a:ext cx="5904708" cy="6858000"/>
          </a:xfrm>
        </p:spPr>
      </p:pic>
    </p:spTree>
    <p:extLst>
      <p:ext uri="{BB962C8B-B14F-4D97-AF65-F5344CB8AC3E}">
        <p14:creationId xmlns:p14="http://schemas.microsoft.com/office/powerpoint/2010/main" val="582323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3646" y="0"/>
            <a:ext cx="590470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46" y="0"/>
            <a:ext cx="590470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1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387" y="0"/>
            <a:ext cx="5873225" cy="6858000"/>
          </a:xfrm>
        </p:spPr>
      </p:pic>
    </p:spTree>
    <p:extLst>
      <p:ext uri="{BB962C8B-B14F-4D97-AF65-F5344CB8AC3E}">
        <p14:creationId xmlns:p14="http://schemas.microsoft.com/office/powerpoint/2010/main" val="90684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9388" y="0"/>
            <a:ext cx="587322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388" y="0"/>
            <a:ext cx="58732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9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58" y="0"/>
            <a:ext cx="5892484" cy="6858000"/>
          </a:xfrm>
        </p:spPr>
      </p:pic>
    </p:spTree>
    <p:extLst>
      <p:ext uri="{BB962C8B-B14F-4D97-AF65-F5344CB8AC3E}">
        <p14:creationId xmlns:p14="http://schemas.microsoft.com/office/powerpoint/2010/main" val="187199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758" y="0"/>
            <a:ext cx="589248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58" y="0"/>
            <a:ext cx="58924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92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38" y="794"/>
            <a:ext cx="5876925" cy="6856412"/>
          </a:xfrm>
        </p:spPr>
      </p:pic>
    </p:spTree>
    <p:extLst>
      <p:ext uri="{BB962C8B-B14F-4D97-AF65-F5344CB8AC3E}">
        <p14:creationId xmlns:p14="http://schemas.microsoft.com/office/powerpoint/2010/main" val="296507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8701" y="0"/>
            <a:ext cx="589459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01" y="0"/>
            <a:ext cx="58945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15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0"/>
    </mc:Choice>
    <mc:Fallback>
      <p:transition spd="slow" advTm="10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857" y="0"/>
            <a:ext cx="5878286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7" y="0"/>
            <a:ext cx="58782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91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5" y="550"/>
            <a:ext cx="5886450" cy="6856899"/>
          </a:xfrm>
        </p:spPr>
      </p:pic>
    </p:spTree>
    <p:extLst>
      <p:ext uri="{BB962C8B-B14F-4D97-AF65-F5344CB8AC3E}">
        <p14:creationId xmlns:p14="http://schemas.microsoft.com/office/powerpoint/2010/main" val="333517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2303" y="0"/>
            <a:ext cx="588739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03" y="0"/>
            <a:ext cx="58873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72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05" y="0"/>
            <a:ext cx="5898590" cy="6858000"/>
          </a:xfrm>
        </p:spPr>
      </p:pic>
    </p:spTree>
    <p:extLst>
      <p:ext uri="{BB962C8B-B14F-4D97-AF65-F5344CB8AC3E}">
        <p14:creationId xmlns:p14="http://schemas.microsoft.com/office/powerpoint/2010/main" val="274463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704" y="0"/>
            <a:ext cx="5898591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04" y="0"/>
            <a:ext cx="589859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13" y="357"/>
            <a:ext cx="5870575" cy="6857286"/>
          </a:xfrm>
        </p:spPr>
      </p:pic>
    </p:spTree>
    <p:extLst>
      <p:ext uri="{BB962C8B-B14F-4D97-AF65-F5344CB8AC3E}">
        <p14:creationId xmlns:p14="http://schemas.microsoft.com/office/powerpoint/2010/main" val="168568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0407" y="0"/>
            <a:ext cx="5871186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07" y="0"/>
            <a:ext cx="58711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4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13" y="363"/>
            <a:ext cx="5895975" cy="6857274"/>
          </a:xfrm>
        </p:spPr>
      </p:pic>
    </p:spTree>
    <p:extLst>
      <p:ext uri="{BB962C8B-B14F-4D97-AF65-F5344CB8AC3E}">
        <p14:creationId xmlns:p14="http://schemas.microsoft.com/office/powerpoint/2010/main" val="426681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7701" y="0"/>
            <a:ext cx="5896598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01" y="0"/>
            <a:ext cx="58965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53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02" y="0"/>
            <a:ext cx="5897595" cy="6858000"/>
          </a:xfrm>
        </p:spPr>
      </p:pic>
    </p:spTree>
    <p:extLst>
      <p:ext uri="{BB962C8B-B14F-4D97-AF65-F5344CB8AC3E}">
        <p14:creationId xmlns:p14="http://schemas.microsoft.com/office/powerpoint/2010/main" val="42519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3" y="642"/>
            <a:ext cx="5883275" cy="6856715"/>
          </a:xfrm>
        </p:spPr>
      </p:pic>
    </p:spTree>
    <p:extLst>
      <p:ext uri="{BB962C8B-B14F-4D97-AF65-F5344CB8AC3E}">
        <p14:creationId xmlns:p14="http://schemas.microsoft.com/office/powerpoint/2010/main" val="94572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7202" y="0"/>
            <a:ext cx="589759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02" y="0"/>
            <a:ext cx="58975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92" y="0"/>
            <a:ext cx="5848016" cy="6858000"/>
          </a:xfrm>
        </p:spPr>
      </p:pic>
    </p:spTree>
    <p:extLst>
      <p:ext uri="{BB962C8B-B14F-4D97-AF65-F5344CB8AC3E}">
        <p14:creationId xmlns:p14="http://schemas.microsoft.com/office/powerpoint/2010/main" val="271845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1992" y="0"/>
            <a:ext cx="5848016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92" y="0"/>
            <a:ext cx="584801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12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72" y="0"/>
            <a:ext cx="5863057" cy="6858000"/>
          </a:xfrm>
        </p:spPr>
      </p:pic>
    </p:spTree>
    <p:extLst>
      <p:ext uri="{BB962C8B-B14F-4D97-AF65-F5344CB8AC3E}">
        <p14:creationId xmlns:p14="http://schemas.microsoft.com/office/powerpoint/2010/main" val="358985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4472" y="0"/>
            <a:ext cx="586305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72" y="0"/>
            <a:ext cx="58630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64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38" y="794"/>
            <a:ext cx="5876925" cy="6856412"/>
          </a:xfrm>
        </p:spPr>
      </p:pic>
    </p:spTree>
    <p:extLst>
      <p:ext uri="{BB962C8B-B14F-4D97-AF65-F5344CB8AC3E}">
        <p14:creationId xmlns:p14="http://schemas.microsoft.com/office/powerpoint/2010/main" val="362802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6857" y="0"/>
            <a:ext cx="5878286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7" y="0"/>
            <a:ext cx="58782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3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687"/>
            <a:ext cx="5905500" cy="6856626"/>
          </a:xfrm>
        </p:spPr>
      </p:pic>
    </p:spTree>
    <p:extLst>
      <p:ext uri="{BB962C8B-B14F-4D97-AF65-F5344CB8AC3E}">
        <p14:creationId xmlns:p14="http://schemas.microsoft.com/office/powerpoint/2010/main" val="174246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2659" y="0"/>
            <a:ext cx="5906683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59" y="0"/>
            <a:ext cx="590668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64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88" y="498"/>
            <a:ext cx="5889625" cy="6857003"/>
          </a:xfrm>
        </p:spPr>
      </p:pic>
    </p:spTree>
    <p:extLst>
      <p:ext uri="{BB962C8B-B14F-4D97-AF65-F5344CB8AC3E}">
        <p14:creationId xmlns:p14="http://schemas.microsoft.com/office/powerpoint/2010/main" val="24139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3812" y="0"/>
            <a:ext cx="588437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12" y="0"/>
            <a:ext cx="58843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61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0759" y="0"/>
            <a:ext cx="5890481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759" y="0"/>
            <a:ext cx="589048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5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732"/>
            <a:ext cx="5854700" cy="6856536"/>
          </a:xfrm>
        </p:spPr>
      </p:pic>
    </p:spTree>
    <p:extLst>
      <p:ext uri="{BB962C8B-B14F-4D97-AF65-F5344CB8AC3E}">
        <p14:creationId xmlns:p14="http://schemas.microsoft.com/office/powerpoint/2010/main" val="81223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8025" y="0"/>
            <a:ext cx="585595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25" y="0"/>
            <a:ext cx="58559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03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46" y="0"/>
            <a:ext cx="5904708" cy="6858000"/>
          </a:xfrm>
        </p:spPr>
      </p:pic>
    </p:spTree>
    <p:extLst>
      <p:ext uri="{BB962C8B-B14F-4D97-AF65-F5344CB8AC3E}">
        <p14:creationId xmlns:p14="http://schemas.microsoft.com/office/powerpoint/2010/main" val="412444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3646" y="0"/>
            <a:ext cx="590470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46" y="0"/>
            <a:ext cx="590470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8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3" y="642"/>
            <a:ext cx="5883275" cy="6856715"/>
          </a:xfrm>
        </p:spPr>
      </p:pic>
    </p:spTree>
    <p:extLst>
      <p:ext uri="{BB962C8B-B14F-4D97-AF65-F5344CB8AC3E}">
        <p14:creationId xmlns:p14="http://schemas.microsoft.com/office/powerpoint/2010/main" val="3743026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3812" y="0"/>
            <a:ext cx="588437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12" y="0"/>
            <a:ext cx="58843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9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3" y="86"/>
            <a:ext cx="5857875" cy="6857827"/>
          </a:xfrm>
        </p:spPr>
      </p:pic>
    </p:spTree>
    <p:extLst>
      <p:ext uri="{BB962C8B-B14F-4D97-AF65-F5344CB8AC3E}">
        <p14:creationId xmlns:p14="http://schemas.microsoft.com/office/powerpoint/2010/main" val="277132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6988" y="0"/>
            <a:ext cx="5858023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88" y="0"/>
            <a:ext cx="585802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62" y="0"/>
            <a:ext cx="5889476" cy="6858000"/>
          </a:xfrm>
        </p:spPr>
      </p:pic>
    </p:spTree>
    <p:extLst>
      <p:ext uri="{BB962C8B-B14F-4D97-AF65-F5344CB8AC3E}">
        <p14:creationId xmlns:p14="http://schemas.microsoft.com/office/powerpoint/2010/main" val="3134360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75" y="553"/>
            <a:ext cx="5911850" cy="6856893"/>
          </a:xfrm>
        </p:spPr>
      </p:pic>
    </p:spTree>
    <p:extLst>
      <p:ext uri="{BB962C8B-B14F-4D97-AF65-F5344CB8AC3E}">
        <p14:creationId xmlns:p14="http://schemas.microsoft.com/office/powerpoint/2010/main" val="277977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1262" y="0"/>
            <a:ext cx="588947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62" y="0"/>
            <a:ext cx="58894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93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05" y="0"/>
            <a:ext cx="5898590" cy="6858000"/>
          </a:xfrm>
        </p:spPr>
      </p:pic>
    </p:spTree>
    <p:extLst>
      <p:ext uri="{BB962C8B-B14F-4D97-AF65-F5344CB8AC3E}">
        <p14:creationId xmlns:p14="http://schemas.microsoft.com/office/powerpoint/2010/main" val="355496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6704" y="0"/>
            <a:ext cx="5898591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04" y="0"/>
            <a:ext cx="589859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46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57" y="0"/>
            <a:ext cx="5864087" cy="6858000"/>
          </a:xfrm>
        </p:spPr>
      </p:pic>
    </p:spTree>
    <p:extLst>
      <p:ext uri="{BB962C8B-B14F-4D97-AF65-F5344CB8AC3E}">
        <p14:creationId xmlns:p14="http://schemas.microsoft.com/office/powerpoint/2010/main" val="391766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3956" y="0"/>
            <a:ext cx="586408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56" y="0"/>
            <a:ext cx="58640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21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5" y="866"/>
            <a:ext cx="5873750" cy="6856267"/>
          </a:xfrm>
        </p:spPr>
      </p:pic>
    </p:spTree>
    <p:extLst>
      <p:ext uri="{BB962C8B-B14F-4D97-AF65-F5344CB8AC3E}">
        <p14:creationId xmlns:p14="http://schemas.microsoft.com/office/powerpoint/2010/main" val="245150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8383" y="0"/>
            <a:ext cx="5875234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3" y="0"/>
            <a:ext cx="58752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16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75" y="286"/>
            <a:ext cx="5835650" cy="6857428"/>
          </a:xfrm>
        </p:spPr>
      </p:pic>
    </p:spTree>
    <p:extLst>
      <p:ext uri="{BB962C8B-B14F-4D97-AF65-F5344CB8AC3E}">
        <p14:creationId xmlns:p14="http://schemas.microsoft.com/office/powerpoint/2010/main" val="173307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7932" y="0"/>
            <a:ext cx="5836136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32" y="0"/>
            <a:ext cx="583613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10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63" y="53"/>
            <a:ext cx="5883275" cy="6857893"/>
          </a:xfrm>
        </p:spPr>
      </p:pic>
    </p:spTree>
    <p:extLst>
      <p:ext uri="{BB962C8B-B14F-4D97-AF65-F5344CB8AC3E}">
        <p14:creationId xmlns:p14="http://schemas.microsoft.com/office/powerpoint/2010/main" val="283072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9598" y="0"/>
            <a:ext cx="5912804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98" y="0"/>
            <a:ext cx="59128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43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4317" y="0"/>
            <a:ext cx="5883367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17" y="0"/>
            <a:ext cx="588336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62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38" y="261"/>
            <a:ext cx="5851525" cy="6857477"/>
          </a:xfrm>
        </p:spPr>
      </p:pic>
    </p:spTree>
    <p:extLst>
      <p:ext uri="{BB962C8B-B14F-4D97-AF65-F5344CB8AC3E}">
        <p14:creationId xmlns:p14="http://schemas.microsoft.com/office/powerpoint/2010/main" val="3768421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0014" y="0"/>
            <a:ext cx="5851971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14" y="0"/>
            <a:ext cx="58519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64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59"/>
            <a:ext cx="5867400" cy="6857082"/>
          </a:xfrm>
        </p:spPr>
      </p:pic>
    </p:spTree>
    <p:extLst>
      <p:ext uri="{BB962C8B-B14F-4D97-AF65-F5344CB8AC3E}">
        <p14:creationId xmlns:p14="http://schemas.microsoft.com/office/powerpoint/2010/main" val="317733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1907" y="0"/>
            <a:ext cx="5868186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07" y="0"/>
            <a:ext cx="58681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97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07" y="0"/>
            <a:ext cx="5885385" cy="6858000"/>
          </a:xfrm>
        </p:spPr>
      </p:pic>
    </p:spTree>
    <p:extLst>
      <p:ext uri="{BB962C8B-B14F-4D97-AF65-F5344CB8AC3E}">
        <p14:creationId xmlns:p14="http://schemas.microsoft.com/office/powerpoint/2010/main" val="606674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3308" y="0"/>
            <a:ext cx="588538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08" y="0"/>
            <a:ext cx="58853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47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59"/>
            <a:ext cx="5867400" cy="6857082"/>
          </a:xfrm>
        </p:spPr>
      </p:pic>
    </p:spTree>
    <p:extLst>
      <p:ext uri="{BB962C8B-B14F-4D97-AF65-F5344CB8AC3E}">
        <p14:creationId xmlns:p14="http://schemas.microsoft.com/office/powerpoint/2010/main" val="814427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1907" y="0"/>
            <a:ext cx="5868186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07" y="0"/>
            <a:ext cx="58681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4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0" y="122"/>
            <a:ext cx="5880100" cy="6857755"/>
          </a:xfrm>
        </p:spPr>
      </p:pic>
    </p:spTree>
    <p:extLst>
      <p:ext uri="{BB962C8B-B14F-4D97-AF65-F5344CB8AC3E}">
        <p14:creationId xmlns:p14="http://schemas.microsoft.com/office/powerpoint/2010/main" val="1596055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38" y="810"/>
            <a:ext cx="5902325" cy="6856379"/>
          </a:xfrm>
        </p:spPr>
      </p:pic>
    </p:spTree>
    <p:extLst>
      <p:ext uri="{BB962C8B-B14F-4D97-AF65-F5344CB8AC3E}">
        <p14:creationId xmlns:p14="http://schemas.microsoft.com/office/powerpoint/2010/main" val="258403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5845" y="0"/>
            <a:ext cx="588031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45" y="0"/>
            <a:ext cx="58803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05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5" y="550"/>
            <a:ext cx="5886450" cy="6856899"/>
          </a:xfrm>
        </p:spPr>
      </p:pic>
    </p:spTree>
    <p:extLst>
      <p:ext uri="{BB962C8B-B14F-4D97-AF65-F5344CB8AC3E}">
        <p14:creationId xmlns:p14="http://schemas.microsoft.com/office/powerpoint/2010/main" val="358480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2303" y="0"/>
            <a:ext cx="588739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03" y="0"/>
            <a:ext cx="58873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87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58" y="0"/>
            <a:ext cx="5892484" cy="6858000"/>
          </a:xfrm>
        </p:spPr>
      </p:pic>
    </p:spTree>
    <p:extLst>
      <p:ext uri="{BB962C8B-B14F-4D97-AF65-F5344CB8AC3E}">
        <p14:creationId xmlns:p14="http://schemas.microsoft.com/office/powerpoint/2010/main" val="378283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758" y="0"/>
            <a:ext cx="589248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58" y="0"/>
            <a:ext cx="58924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81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222"/>
            <a:ext cx="5854700" cy="6857555"/>
          </a:xfrm>
        </p:spPr>
      </p:pic>
    </p:spTree>
    <p:extLst>
      <p:ext uri="{BB962C8B-B14F-4D97-AF65-F5344CB8AC3E}">
        <p14:creationId xmlns:p14="http://schemas.microsoft.com/office/powerpoint/2010/main" val="364634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8460" y="0"/>
            <a:ext cx="5855079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60" y="0"/>
            <a:ext cx="58550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FF3B3B"/>
                </a:solidFill>
                <a:latin typeface="Arial Black" panose="020B0A04020102020204" pitchFamily="34" charset="0"/>
              </a:rPr>
              <a:t>Too Long</a:t>
            </a:r>
            <a:endParaRPr lang="en-US" sz="9000">
              <a:solidFill>
                <a:srgbClr val="FF3B3B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7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5" y="866"/>
            <a:ext cx="5873750" cy="6856267"/>
          </a:xfrm>
        </p:spPr>
      </p:pic>
    </p:spTree>
    <p:extLst>
      <p:ext uri="{BB962C8B-B14F-4D97-AF65-F5344CB8AC3E}">
        <p14:creationId xmlns:p14="http://schemas.microsoft.com/office/powerpoint/2010/main" val="75212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8383" y="0"/>
            <a:ext cx="5875234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3" y="0"/>
            <a:ext cx="58752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rmAutofit/>
          </a:bodyPr>
          <a:lstStyle/>
          <a:p>
            <a:r>
              <a:rPr lang="en-US" sz="9000" smtClean="0">
                <a:solidFill>
                  <a:srgbClr val="007434"/>
                </a:solidFill>
                <a:latin typeface="Arial Black" panose="020B0A04020102020204" pitchFamily="34" charset="0"/>
              </a:rPr>
              <a:t>Short Enough</a:t>
            </a:r>
            <a:endParaRPr lang="en-US" sz="9000">
              <a:solidFill>
                <a:srgbClr val="00743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5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88" y="17"/>
            <a:ext cx="5838825" cy="6857965"/>
          </a:xfrm>
        </p:spPr>
      </p:pic>
    </p:spTree>
    <p:extLst>
      <p:ext uri="{BB962C8B-B14F-4D97-AF65-F5344CB8AC3E}">
        <p14:creationId xmlns:p14="http://schemas.microsoft.com/office/powerpoint/2010/main" val="202907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476</Words>
  <Application>Microsoft Office PowerPoint</Application>
  <PresentationFormat>Widescreen</PresentationFormat>
  <Paragraphs>204</Paragraphs>
  <Slides>136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1" baseType="lpstr">
      <vt:lpstr>Calibri</vt:lpstr>
      <vt:lpstr>Arial Black</vt:lpstr>
      <vt:lpstr>Arial</vt:lpstr>
      <vt:lpstr>Calibri Light</vt:lpstr>
      <vt:lpstr>Office Theme</vt:lpstr>
      <vt:lpstr>PowerPoint Presentation</vt:lpstr>
      <vt:lpstr>Short Enough</vt:lpstr>
      <vt:lpstr>PowerPoint Presentation</vt:lpstr>
      <vt:lpstr>Too Long</vt:lpstr>
      <vt:lpstr>PowerPoint Presentation</vt:lpstr>
      <vt:lpstr>Too Long</vt:lpstr>
      <vt:lpstr>PowerPoint Presentation</vt:lpstr>
      <vt:lpstr>Too Long</vt:lpstr>
      <vt:lpstr>PowerPoint Presentation</vt:lpstr>
      <vt:lpstr>Short Enough</vt:lpstr>
      <vt:lpstr>PowerPoint Presentation</vt:lpstr>
      <vt:lpstr>Too Long</vt:lpstr>
      <vt:lpstr>PowerPoint Presentation</vt:lpstr>
      <vt:lpstr>Too Long</vt:lpstr>
      <vt:lpstr>PowerPoint Presentation</vt:lpstr>
      <vt:lpstr>Short Enough</vt:lpstr>
      <vt:lpstr>PowerPoint Presentation</vt:lpstr>
      <vt:lpstr>Short Enough</vt:lpstr>
      <vt:lpstr>PowerPoint Presentation</vt:lpstr>
      <vt:lpstr>Short Enough</vt:lpstr>
      <vt:lpstr>PowerPoint Presentation</vt:lpstr>
      <vt:lpstr>Too Long</vt:lpstr>
      <vt:lpstr>PowerPoint Presentation</vt:lpstr>
      <vt:lpstr>Too Long</vt:lpstr>
      <vt:lpstr>PowerPoint Presentation</vt:lpstr>
      <vt:lpstr>Short Enough</vt:lpstr>
      <vt:lpstr>PowerPoint Presentation</vt:lpstr>
      <vt:lpstr>Short Enough</vt:lpstr>
      <vt:lpstr>PowerPoint Presentation</vt:lpstr>
      <vt:lpstr>Too Long</vt:lpstr>
      <vt:lpstr>PowerPoint Presentation</vt:lpstr>
      <vt:lpstr>Short Enough</vt:lpstr>
      <vt:lpstr>PowerPoint Presentation</vt:lpstr>
      <vt:lpstr>Short Enough</vt:lpstr>
      <vt:lpstr>PowerPoint Presentation</vt:lpstr>
      <vt:lpstr>Short Enough</vt:lpstr>
      <vt:lpstr>PowerPoint Presentation</vt:lpstr>
      <vt:lpstr>Too Long</vt:lpstr>
      <vt:lpstr>PowerPoint Presentation</vt:lpstr>
      <vt:lpstr>Too Long</vt:lpstr>
      <vt:lpstr>PowerPoint Presentation</vt:lpstr>
      <vt:lpstr>Too Long</vt:lpstr>
      <vt:lpstr>PowerPoint Presentation</vt:lpstr>
      <vt:lpstr>Too Long</vt:lpstr>
      <vt:lpstr>PowerPoint Presentation</vt:lpstr>
      <vt:lpstr>Short Enough</vt:lpstr>
      <vt:lpstr>PowerPoint Presentation</vt:lpstr>
      <vt:lpstr>Short Enough</vt:lpstr>
      <vt:lpstr>PowerPoint Presentation</vt:lpstr>
      <vt:lpstr>Short Enough</vt:lpstr>
      <vt:lpstr>PowerPoint Presentation</vt:lpstr>
      <vt:lpstr>Short Enough</vt:lpstr>
      <vt:lpstr>PowerPoint Presentation</vt:lpstr>
      <vt:lpstr>Short Enough</vt:lpstr>
      <vt:lpstr>PowerPoint Presentation</vt:lpstr>
      <vt:lpstr>Short Enough</vt:lpstr>
      <vt:lpstr>PowerPoint Presentation</vt:lpstr>
      <vt:lpstr>Short Enough</vt:lpstr>
      <vt:lpstr>PowerPoint Presentation</vt:lpstr>
      <vt:lpstr>Too Long</vt:lpstr>
      <vt:lpstr>PowerPoint Presentation</vt:lpstr>
      <vt:lpstr>Too Long</vt:lpstr>
      <vt:lpstr>PowerPoint Presentation</vt:lpstr>
      <vt:lpstr>Short Enough</vt:lpstr>
      <vt:lpstr>PowerPoint Presentation</vt:lpstr>
      <vt:lpstr>Too Long</vt:lpstr>
      <vt:lpstr>PowerPoint Presentation</vt:lpstr>
      <vt:lpstr>Too Long</vt:lpstr>
      <vt:lpstr>PowerPoint Presentation</vt:lpstr>
      <vt:lpstr>Short Enough</vt:lpstr>
      <vt:lpstr>PowerPoint Presentation</vt:lpstr>
      <vt:lpstr>Too Long</vt:lpstr>
      <vt:lpstr>PowerPoint Presentation</vt:lpstr>
      <vt:lpstr>Short Enough</vt:lpstr>
      <vt:lpstr>PowerPoint Presentation</vt:lpstr>
      <vt:lpstr>Too Long</vt:lpstr>
      <vt:lpstr>PowerPoint Presentation</vt:lpstr>
      <vt:lpstr>Short Enough</vt:lpstr>
      <vt:lpstr>PowerPoint Presentation</vt:lpstr>
      <vt:lpstr>Too Long</vt:lpstr>
      <vt:lpstr>PowerPoint Presentation</vt:lpstr>
      <vt:lpstr>Too Long</vt:lpstr>
      <vt:lpstr>PowerPoint Presentation</vt:lpstr>
      <vt:lpstr>Short Enough</vt:lpstr>
      <vt:lpstr>PowerPoint Presentation</vt:lpstr>
      <vt:lpstr>Too Long</vt:lpstr>
      <vt:lpstr>PowerPoint Presentation</vt:lpstr>
      <vt:lpstr>Short Enough</vt:lpstr>
      <vt:lpstr>PowerPoint Presentation</vt:lpstr>
      <vt:lpstr>Short Enough</vt:lpstr>
      <vt:lpstr>PowerPoint Presentation</vt:lpstr>
      <vt:lpstr>Too Long</vt:lpstr>
      <vt:lpstr>PowerPoint Presentation</vt:lpstr>
      <vt:lpstr>Too Long</vt:lpstr>
      <vt:lpstr>PowerPoint Presentation</vt:lpstr>
      <vt:lpstr>Too Long</vt:lpstr>
      <vt:lpstr>PowerPoint Presentation</vt:lpstr>
      <vt:lpstr>Short Enough</vt:lpstr>
      <vt:lpstr>PowerPoint Presentation</vt:lpstr>
      <vt:lpstr>Too Long</vt:lpstr>
      <vt:lpstr>PowerPoint Presentation</vt:lpstr>
      <vt:lpstr>Short Enough</vt:lpstr>
      <vt:lpstr>PowerPoint Presentation</vt:lpstr>
      <vt:lpstr>Too Long</vt:lpstr>
      <vt:lpstr>PowerPoint Presentation</vt:lpstr>
      <vt:lpstr>Short Enough</vt:lpstr>
      <vt:lpstr>PowerPoint Presentation</vt:lpstr>
      <vt:lpstr>Too Long</vt:lpstr>
      <vt:lpstr>PowerPoint Presentation</vt:lpstr>
      <vt:lpstr>Too Long</vt:lpstr>
      <vt:lpstr>PowerPoint Presentation</vt:lpstr>
      <vt:lpstr>Short Enough</vt:lpstr>
      <vt:lpstr>PowerPoint Presentation</vt:lpstr>
      <vt:lpstr>Short Enough</vt:lpstr>
      <vt:lpstr>PowerPoint Presentation</vt:lpstr>
      <vt:lpstr>Short Enough</vt:lpstr>
      <vt:lpstr>PowerPoint Presentation</vt:lpstr>
      <vt:lpstr>Too Long</vt:lpstr>
      <vt:lpstr>PowerPoint Presentation</vt:lpstr>
      <vt:lpstr>Too Long</vt:lpstr>
      <vt:lpstr>PowerPoint Presentation</vt:lpstr>
      <vt:lpstr>Short Enough</vt:lpstr>
      <vt:lpstr>PowerPoint Presentation</vt:lpstr>
      <vt:lpstr>Short Enough</vt:lpstr>
      <vt:lpstr>PowerPoint Presentation</vt:lpstr>
      <vt:lpstr>Too Long</vt:lpstr>
      <vt:lpstr>PowerPoint Presentation</vt:lpstr>
      <vt:lpstr>Too Long</vt:lpstr>
      <vt:lpstr>PowerPoint Presentation</vt:lpstr>
      <vt:lpstr>Too Long</vt:lpstr>
      <vt:lpstr>PowerPoint Presentation</vt:lpstr>
      <vt:lpstr>Short Enough</vt:lpstr>
      <vt:lpstr>PowerPoint Presentation</vt:lpstr>
      <vt:lpstr>Short Enough</vt:lpstr>
      <vt:lpstr>PowerPoint Presentation</vt:lpstr>
      <vt:lpstr>Too Long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Felienne Hermans</dc:creator>
  <cp:lastModifiedBy>Felienne Hermans</cp:lastModifiedBy>
  <cp:revision>1</cp:revision>
  <dcterms:created xsi:type="dcterms:W3CDTF">2016-08-18T14:35:18Z</dcterms:created>
  <dcterms:modified xsi:type="dcterms:W3CDTF">2016-08-18T14:36:41Z</dcterms:modified>
</cp:coreProperties>
</file>